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1.png" ContentType="image/png"/>
  <Override PartName="/ppt/media/image9.png" ContentType="image/png"/>
  <Override PartName="/ppt/media/image12.png" ContentType="image/png"/>
  <Override PartName="/ppt/media/image7.png" ContentType="image/png"/>
  <Override PartName="/ppt/media/image13.png" ContentType="image/png"/>
  <Override PartName="/ppt/media/image8.png" ContentType="image/png"/>
  <Override PartName="/ppt/media/media6.mp4" ContentType="video/mp4"/>
  <Override PartName="/ppt/media/image17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5.png" ContentType="image/png"/>
  <Override PartName="/ppt/media/image2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A2875196-9AAE-449B-B786-CCAAACB5919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C2D185-4490-477C-B3D3-1E1105850C2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4DD23C2-7C1B-42C1-9CB0-31D1F575A2C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DB516E9-2456-46CA-AFD9-84C2E5F8616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28F6E1A-A2A0-4AA2-8704-71BF2CD3D9B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7050BDF-D1E2-4D4F-984F-9253396A621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21C8756-F7F6-4AFD-AA4D-B18091E72E7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0277AC0-2BCA-4266-B4A5-048847C2013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78D9EEA-868F-4FC4-800D-45CB0DF2587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FD5E62-1703-4DB8-947A-E75C4917850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F04624-5D41-40C9-92AD-9804138D61A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AEDBE2-9628-43C5-B24B-1126EEA6BA4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095871-9D93-48E7-9789-9B2283008DA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C105D2-5EB4-4B2D-9298-B6816D554F2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C9D68B-6C8B-48F8-932A-84DA08065F8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CCC730-BE56-4C61-9E1E-55A85F9D1C0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7F5757-10C5-48E7-811A-6747EE79A3E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EDE9E7-F67B-4195-B801-1E6517AA83B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A576E9-4EA5-4110-B949-EDE078FD819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B7D62D-D5D3-479C-B249-344D3B42909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CC2DAE-6DCE-4898-A9AE-D44596B8CC8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4767120"/>
            <a:ext cx="2894040" cy="27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693480" y="205920"/>
            <a:ext cx="2132280" cy="27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d62b2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83270D7-0461-4DFB-9721-B511D69536A0}" type="slidenum">
              <a:rPr b="0" lang="en-US" sz="1200" spc="-1" strike="noStrike">
                <a:solidFill>
                  <a:srgbClr val="0d62b2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4767120"/>
            <a:ext cx="2132280" cy="27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</a:t>
            </a:r>
            <a:r>
              <a:rPr b="0" lang="en-US" sz="4400" spc="-1" strike="noStrike">
                <a:latin typeface="Arial"/>
              </a:rPr>
              <a:t>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video" Target="../media/media6.mp4"/><Relationship Id="rId4" Type="http://schemas.microsoft.com/office/2007/relationships/media" Target="../media/media6.mp4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video" Target="file:///home/strikoder/Downloads/Gif_amin.mp4" TargetMode="External"/><Relationship Id="rId4" Type="http://schemas.microsoft.com/office/2007/relationships/media" Target="file:///home/strikoder/Downloads/Gif_amin.mp4" TargetMode="External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3" descr="glob.png"/>
          <p:cNvPicPr/>
          <p:nvPr/>
        </p:nvPicPr>
        <p:blipFill>
          <a:blip r:embed="rId1"/>
          <a:srcRect l="23777" t="20121" r="37118" b="0"/>
          <a:stretch/>
        </p:blipFill>
        <p:spPr>
          <a:xfrm>
            <a:off x="4855320" y="0"/>
            <a:ext cx="4287240" cy="4926600"/>
          </a:xfrm>
          <a:prstGeom prst="rect">
            <a:avLst/>
          </a:prstGeom>
          <a:ln w="0">
            <a:noFill/>
          </a:ln>
        </p:spPr>
      </p:pic>
      <p:pic>
        <p:nvPicPr>
          <p:cNvPr id="48" name="Picture 1" descr=""/>
          <p:cNvPicPr/>
          <p:nvPr/>
        </p:nvPicPr>
        <p:blipFill>
          <a:blip r:embed="rId2"/>
          <a:stretch/>
        </p:blipFill>
        <p:spPr>
          <a:xfrm>
            <a:off x="0" y="828720"/>
            <a:ext cx="9142560" cy="4313160"/>
          </a:xfrm>
          <a:prstGeom prst="rect">
            <a:avLst/>
          </a:prstGeom>
          <a:ln w="0">
            <a:noFill/>
          </a:ln>
        </p:spPr>
      </p:pic>
      <p:sp>
        <p:nvSpPr>
          <p:cNvPr id="49" name="Title 1"/>
          <p:cNvSpPr/>
          <p:nvPr/>
        </p:nvSpPr>
        <p:spPr>
          <a:xfrm>
            <a:off x="127080" y="3324960"/>
            <a:ext cx="7037280" cy="9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ffffff"/>
                </a:solidFill>
                <a:latin typeface="Trebuchet MS"/>
                <a:ea typeface="DejaVu Sans"/>
              </a:rPr>
              <a:t>Compartive Analysis of Large Language Models: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ffffff"/>
                </a:solidFill>
                <a:latin typeface="Trebuchet MS"/>
                <a:ea typeface="DejaVu Sans"/>
              </a:rPr>
              <a:t>Responses to Ethical, Offensive, and Biased Prompts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0" name="Picture 9" descr=""/>
          <p:cNvPicPr/>
          <p:nvPr/>
        </p:nvPicPr>
        <p:blipFill>
          <a:blip r:embed="rId3"/>
          <a:stretch/>
        </p:blipFill>
        <p:spPr>
          <a:xfrm>
            <a:off x="174960" y="2745000"/>
            <a:ext cx="3979080" cy="725040"/>
          </a:xfrm>
          <a:prstGeom prst="rect">
            <a:avLst/>
          </a:prstGeom>
          <a:ln w="0">
            <a:noFill/>
          </a:ln>
        </p:spPr>
      </p:pic>
      <p:sp>
        <p:nvSpPr>
          <p:cNvPr id="51" name="Rectangle 4"/>
          <p:cNvSpPr/>
          <p:nvPr/>
        </p:nvSpPr>
        <p:spPr>
          <a:xfrm>
            <a:off x="-2520" y="4659840"/>
            <a:ext cx="4156560" cy="487800"/>
          </a:xfrm>
          <a:prstGeom prst="rect">
            <a:avLst/>
          </a:prstGeom>
          <a:solidFill>
            <a:srgbClr val="008f39"/>
          </a:soli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Subtitle 2"/>
          <p:cNvSpPr/>
          <p:nvPr/>
        </p:nvSpPr>
        <p:spPr>
          <a:xfrm>
            <a:off x="0" y="4748400"/>
            <a:ext cx="5252040" cy="41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40"/>
              </a:spcBef>
              <a:buNone/>
              <a:tabLst>
                <a:tab algn="l" pos="0"/>
              </a:tabLst>
            </a:pPr>
            <a:r>
              <a:rPr b="0" i="1" lang="ru-RU" sz="1700" spc="-1" strike="noStrike">
                <a:solidFill>
                  <a:srgbClr val="ffffff"/>
                </a:solidFill>
                <a:latin typeface="Trebuchet MS"/>
                <a:ea typeface="DejaVu Sans"/>
              </a:rPr>
              <a:t>	</a:t>
            </a:r>
            <a:r>
              <a:rPr b="0" i="1" lang="ru-RU" sz="1700" spc="-1" strike="noStrike">
                <a:solidFill>
                  <a:srgbClr val="ffffff"/>
                </a:solidFill>
                <a:latin typeface="Trebuchet MS"/>
                <a:ea typeface="DejaVu Sans"/>
              </a:rPr>
              <a:t>       </a:t>
            </a:r>
            <a:r>
              <a:rPr b="0" i="1" lang="ru-RU" sz="1700" spc="-1" strike="noStrike">
                <a:solidFill>
                  <a:srgbClr val="ffffff"/>
                </a:solidFill>
                <a:latin typeface="Trebuchet MS"/>
                <a:ea typeface="DejaVu Sans"/>
              </a:rPr>
              <a:t>ITTMM 2024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53" name="Subtitle 2"/>
          <p:cNvSpPr/>
          <p:nvPr/>
        </p:nvSpPr>
        <p:spPr>
          <a:xfrm>
            <a:off x="5054400" y="3695400"/>
            <a:ext cx="3889080" cy="68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spcBef>
                <a:spcPts val="241"/>
              </a:spcBef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i="1" lang="ru-RU" sz="1200" spc="-1" strike="noStrike">
                <a:solidFill>
                  <a:srgbClr val="ffffff"/>
                </a:solidFill>
                <a:latin typeface="Trebuchet MS"/>
                <a:ea typeface="DejaVu Sans"/>
              </a:rPr>
              <a:t>Подготовили 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i="1" lang="ru-RU" sz="1200" spc="-1" strike="noStrike">
                <a:solidFill>
                  <a:srgbClr val="ffffff"/>
                </a:solidFill>
                <a:latin typeface="Trebuchet MS"/>
                <a:ea typeface="DejaVu Sans"/>
              </a:rPr>
              <a:t>Яссин Мохамад Аламин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i="1" lang="ru-RU" sz="1200" spc="-1" strike="noStrike">
                <a:solidFill>
                  <a:srgbClr val="ffffff"/>
                </a:solidFill>
                <a:latin typeface="Trebuchet MS"/>
                <a:ea typeface="DejaVu Sans"/>
              </a:rPr>
              <a:t>Мамонов Антон Алексеевич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i="1" lang="ru-RU" sz="1200" spc="-1" strike="noStrike">
                <a:solidFill>
                  <a:srgbClr val="ffffff"/>
                </a:solidFill>
                <a:latin typeface="Trebuchet MS"/>
                <a:ea typeface="DejaVu Sans"/>
              </a:rPr>
              <a:t>Салпагаров Слотан Исмаилович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241"/>
              </a:spcBef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241"/>
              </a:spcBef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241"/>
              </a:spcBef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ldNum" idx="7"/>
          </p:nvPr>
        </p:nvSpPr>
        <p:spPr>
          <a:xfrm>
            <a:off x="8666640" y="4663440"/>
            <a:ext cx="5216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Trebuchet MS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13BA75B2-776B-4CBE-AD24-09052A551647}" type="slidenum">
              <a:rPr b="0" lang="en-US" sz="1200" spc="-1" strike="noStrike">
                <a:solidFill>
                  <a:srgbClr val="ffffff"/>
                </a:solidFill>
                <a:latin typeface="Trebuchet MS"/>
              </a:rPr>
              <a:t>&lt;number&gt;</a:t>
            </a:fld>
            <a:r>
              <a:rPr b="0" lang="ru-RU" sz="1200" spc="-1" strike="noStrike">
                <a:solidFill>
                  <a:srgbClr val="ffffff"/>
                </a:solidFill>
                <a:latin typeface="Trebuchet MS"/>
              </a:rPr>
              <a:t>/9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title"/>
          </p:nvPr>
        </p:nvSpPr>
        <p:spPr>
          <a:xfrm>
            <a:off x="457200" y="134640"/>
            <a:ext cx="2514240" cy="5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0d62b2"/>
                </a:solidFill>
                <a:latin typeface="Trebuchet MS"/>
              </a:rPr>
              <a:t>INTRO INTO LLMs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6" name="Picture 3" descr=""/>
          <p:cNvPicPr/>
          <p:nvPr/>
        </p:nvPicPr>
        <p:blipFill>
          <a:blip r:embed="rId2"/>
          <a:stretch/>
        </p:blipFill>
        <p:spPr>
          <a:xfrm>
            <a:off x="6362280" y="228600"/>
            <a:ext cx="2409840" cy="438480"/>
          </a:xfrm>
          <a:prstGeom prst="rect">
            <a:avLst/>
          </a:prstGeom>
          <a:ln w="0">
            <a:noFill/>
          </a:ln>
        </p:spPr>
      </p:pic>
      <p:pic>
        <p:nvPicPr>
          <p:cNvPr id="57" name="" descr="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657360"/>
            <a:ext cx="7771320" cy="437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ldNum" idx="8"/>
          </p:nvPr>
        </p:nvSpPr>
        <p:spPr>
          <a:xfrm>
            <a:off x="8666640" y="4663440"/>
            <a:ext cx="5216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Trebuchet MS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23FA7068-C6EC-4DB5-81F7-8BD81FDE390C}" type="slidenum">
              <a:rPr b="0" lang="en-US" sz="1200" spc="-1" strike="noStrike">
                <a:solidFill>
                  <a:srgbClr val="ffffff"/>
                </a:solidFill>
                <a:latin typeface="Trebuchet MS"/>
              </a:rPr>
              <a:t>&lt;number&gt;</a:t>
            </a:fld>
            <a:r>
              <a:rPr b="0" lang="ru-RU" sz="1200" spc="-1" strike="noStrike">
                <a:solidFill>
                  <a:srgbClr val="ffffff"/>
                </a:solidFill>
                <a:latin typeface="Trebuchet MS"/>
              </a:rPr>
              <a:t>/9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title"/>
          </p:nvPr>
        </p:nvSpPr>
        <p:spPr>
          <a:xfrm>
            <a:off x="457200" y="134640"/>
            <a:ext cx="2742840" cy="5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0d62b2"/>
                </a:solidFill>
                <a:latin typeface="Arial"/>
                <a:ea typeface="Arial"/>
              </a:rPr>
              <a:t>Existing Datasets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0" name="Picture 3" descr=""/>
          <p:cNvPicPr/>
          <p:nvPr/>
        </p:nvPicPr>
        <p:blipFill>
          <a:blip r:embed="rId2"/>
          <a:stretch/>
        </p:blipFill>
        <p:spPr>
          <a:xfrm>
            <a:off x="6362280" y="228600"/>
            <a:ext cx="2409840" cy="438480"/>
          </a:xfrm>
          <a:prstGeom prst="rect">
            <a:avLst/>
          </a:prstGeom>
          <a:ln w="0">
            <a:noFill/>
          </a:ln>
        </p:spPr>
      </p:pic>
      <p:pic>
        <p:nvPicPr>
          <p:cNvPr id="61" name="" descr=""/>
          <p:cNvPicPr/>
          <p:nvPr/>
        </p:nvPicPr>
        <p:blipFill>
          <a:blip r:embed="rId3"/>
          <a:stretch/>
        </p:blipFill>
        <p:spPr>
          <a:xfrm>
            <a:off x="685800" y="774720"/>
            <a:ext cx="7542720" cy="425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34080" y="97560"/>
            <a:ext cx="5837760" cy="5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0d62b2"/>
                </a:solidFill>
                <a:latin typeface="Trebuchet MS"/>
              </a:rPr>
              <a:t>Dataset Enhancements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3" name="Picture 4" descr=""/>
          <p:cNvPicPr/>
          <p:nvPr/>
        </p:nvPicPr>
        <p:blipFill>
          <a:blip r:embed="rId2"/>
          <a:stretch/>
        </p:blipFill>
        <p:spPr>
          <a:xfrm>
            <a:off x="6362280" y="246960"/>
            <a:ext cx="2409840" cy="438480"/>
          </a:xfrm>
          <a:prstGeom prst="rect">
            <a:avLst/>
          </a:prstGeom>
          <a:ln w="0">
            <a:noFill/>
          </a:ln>
        </p:spPr>
      </p:pic>
      <p:sp>
        <p:nvSpPr>
          <p:cNvPr id="64" name="PlaceHolder 2"/>
          <p:cNvSpPr>
            <a:spLocks noGrp="1"/>
          </p:cNvSpPr>
          <p:nvPr>
            <p:ph type="sldNum" idx="9"/>
          </p:nvPr>
        </p:nvSpPr>
        <p:spPr>
          <a:xfrm>
            <a:off x="8666640" y="4663440"/>
            <a:ext cx="5216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Trebuchet MS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7452F38B-3A60-4068-9CBA-00E79E699AEE}" type="slidenum">
              <a:rPr b="0" lang="en-US" sz="1200" spc="-1" strike="noStrike">
                <a:solidFill>
                  <a:srgbClr val="ffffff"/>
                </a:solidFill>
                <a:latin typeface="Trebuchet MS"/>
              </a:rPr>
              <a:t>&lt;number&gt;</a:t>
            </a:fld>
            <a:r>
              <a:rPr b="0" lang="ru-RU" sz="1200" spc="-1" strike="noStrike">
                <a:solidFill>
                  <a:srgbClr val="ffffff"/>
                </a:solidFill>
                <a:latin typeface="Trebuchet MS"/>
              </a:rPr>
              <a:t>/9</a:t>
            </a:r>
            <a:endParaRPr b="0" lang="en-US" sz="1200" spc="-1" strike="noStrike">
              <a:latin typeface="Times New Roman"/>
            </a:endParaRPr>
          </a:p>
        </p:txBody>
      </p:sp>
      <p:pic>
        <p:nvPicPr>
          <p:cNvPr id="65" name="" descr=""/>
          <p:cNvPicPr/>
          <p:nvPr/>
        </p:nvPicPr>
        <p:blipFill>
          <a:blip r:embed="rId3"/>
          <a:stretch/>
        </p:blipFill>
        <p:spPr>
          <a:xfrm>
            <a:off x="4621680" y="1371960"/>
            <a:ext cx="4064760" cy="1599480"/>
          </a:xfrm>
          <a:prstGeom prst="rect">
            <a:avLst/>
          </a:prstGeom>
          <a:ln w="0">
            <a:noFill/>
          </a:ln>
        </p:spPr>
      </p:pic>
      <p:sp>
        <p:nvSpPr>
          <p:cNvPr id="66" name=""/>
          <p:cNvSpPr/>
          <p:nvPr/>
        </p:nvSpPr>
        <p:spPr>
          <a:xfrm>
            <a:off x="228600" y="914760"/>
            <a:ext cx="4571640" cy="32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200" spc="-1" strike="noStrike">
                <a:solidFill>
                  <a:srgbClr val="0d62b2"/>
                </a:solidFill>
                <a:latin typeface="Trebuchet MS"/>
                <a:ea typeface="DejaVu Sans"/>
              </a:rPr>
              <a:t>1. Аннотация исходного набора данных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ru-RU" sz="2200" spc="-1" strike="noStrike">
                <a:solidFill>
                  <a:srgbClr val="0d62b2"/>
                </a:solidFill>
                <a:latin typeface="Trebuchet MS"/>
                <a:ea typeface="DejaVu Sans"/>
              </a:rPr>
              <a:t>2. Фокус на конкретные категории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ru-RU" sz="2200" spc="-1" strike="noStrike">
                <a:solidFill>
                  <a:srgbClr val="0d62b2"/>
                </a:solidFill>
                <a:latin typeface="Trebuchet MS"/>
                <a:ea typeface="DejaVu Sans"/>
              </a:rPr>
              <a:t>3. редактирование контекста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ru-RU" sz="2200" spc="-1" strike="noStrike">
                <a:solidFill>
                  <a:srgbClr val="0d62b2"/>
                </a:solidFill>
                <a:latin typeface="Trebuchet MS"/>
                <a:ea typeface="DejaVu Sans"/>
              </a:rPr>
              <a:t>4. Изменения в промптах для ясности и контекста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ru-RU" sz="2200" spc="-1" strike="noStrike">
                <a:solidFill>
                  <a:srgbClr val="0d62b2"/>
                </a:solidFill>
                <a:latin typeface="Trebuchet MS"/>
                <a:ea typeface="DejaVu Sans"/>
              </a:rPr>
              <a:t>5. Добавление новых промптов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2"/>
          <a:srcRect l="0" t="0" r="0" b="13538"/>
          <a:stretch/>
        </p:blipFill>
        <p:spPr>
          <a:xfrm>
            <a:off x="0" y="0"/>
            <a:ext cx="9371520" cy="5256360"/>
          </a:xfrm>
          <a:prstGeom prst="rect">
            <a:avLst/>
          </a:prstGeom>
          <a:ln w="0">
            <a:noFill/>
          </a:ln>
        </p:spPr>
      </p:pic>
      <p:sp>
        <p:nvSpPr>
          <p:cNvPr id="68" name="PlaceHolder 1"/>
          <p:cNvSpPr>
            <a:spLocks noGrp="1"/>
          </p:cNvSpPr>
          <p:nvPr>
            <p:ph type="sldNum" idx="10"/>
          </p:nvPr>
        </p:nvSpPr>
        <p:spPr>
          <a:xfrm>
            <a:off x="8666640" y="4663440"/>
            <a:ext cx="5216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Trebuchet MS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AC75B78D-06E3-42AB-B7BC-B17C079518A8}" type="slidenum">
              <a:rPr b="0" lang="en-US" sz="1200" spc="-1" strike="noStrike">
                <a:solidFill>
                  <a:srgbClr val="ffffff"/>
                </a:solidFill>
                <a:latin typeface="Trebuchet MS"/>
              </a:rPr>
              <a:t>&lt;number&gt;</a:t>
            </a:fld>
            <a:r>
              <a:rPr b="0" lang="ru-RU" sz="1200" spc="-1" strike="noStrike">
                <a:solidFill>
                  <a:srgbClr val="ffffff"/>
                </a:solidFill>
                <a:latin typeface="Trebuchet MS"/>
              </a:rPr>
              <a:t>/9</a:t>
            </a:r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76480" y="97560"/>
            <a:ext cx="5837760" cy="5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0d62b2"/>
                </a:solidFill>
                <a:latin typeface="Trebuchet MS"/>
              </a:rPr>
              <a:t>Dataset Implication and Use Cases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0" name="Picture 3" descr=""/>
          <p:cNvPicPr/>
          <p:nvPr/>
        </p:nvPicPr>
        <p:blipFill>
          <a:blip r:embed="rId2"/>
          <a:stretch/>
        </p:blipFill>
        <p:spPr>
          <a:xfrm>
            <a:off x="6362280" y="316440"/>
            <a:ext cx="2409840" cy="438480"/>
          </a:xfrm>
          <a:prstGeom prst="rect">
            <a:avLst/>
          </a:prstGeom>
          <a:ln w="0">
            <a:noFill/>
          </a:ln>
        </p:spPr>
      </p:pic>
      <p:sp>
        <p:nvSpPr>
          <p:cNvPr id="71" name="PlaceHolder 2"/>
          <p:cNvSpPr>
            <a:spLocks noGrp="1"/>
          </p:cNvSpPr>
          <p:nvPr>
            <p:ph type="sldNum" idx="11"/>
          </p:nvPr>
        </p:nvSpPr>
        <p:spPr>
          <a:xfrm>
            <a:off x="8666640" y="4663440"/>
            <a:ext cx="5216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Trebuchet MS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EEBDF5A7-FD56-4B15-B242-37D021F50E47}" type="slidenum">
              <a:rPr b="0" lang="en-US" sz="1200" spc="-1" strike="noStrike">
                <a:solidFill>
                  <a:srgbClr val="ffffff"/>
                </a:solidFill>
                <a:latin typeface="Trebuchet MS"/>
              </a:rPr>
              <a:t>&lt;number&gt;</a:t>
            </a:fld>
            <a:r>
              <a:rPr b="0" lang="ru-RU" sz="1200" spc="-1" strike="noStrike">
                <a:solidFill>
                  <a:srgbClr val="ffffff"/>
                </a:solidFill>
                <a:latin typeface="Trebuchet MS"/>
              </a:rPr>
              <a:t>/9</a:t>
            </a:r>
            <a:endParaRPr b="0" lang="en-US" sz="1200" spc="-1" strike="noStrike">
              <a:latin typeface="Times New Roman"/>
            </a:endParaRPr>
          </a:p>
        </p:txBody>
      </p:sp>
      <p:pic>
        <p:nvPicPr>
          <p:cNvPr id="72" name="" descr=""/>
          <p:cNvPicPr/>
          <p:nvPr/>
        </p:nvPicPr>
        <p:blipFill>
          <a:blip r:embed="rId3"/>
          <a:stretch/>
        </p:blipFill>
        <p:spPr>
          <a:xfrm>
            <a:off x="914400" y="914400"/>
            <a:ext cx="6885000" cy="370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276480" y="97560"/>
            <a:ext cx="5837760" cy="5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0d62b2"/>
                </a:solidFill>
                <a:latin typeface="Trebuchet MS"/>
              </a:rPr>
              <a:t>Evaluation and </a:t>
            </a:r>
            <a:r>
              <a:rPr b="1" lang="ru-RU" sz="2400" spc="-1" strike="noStrike">
                <a:solidFill>
                  <a:srgbClr val="0d62b2"/>
                </a:solidFill>
                <a:latin typeface="Trebuchet MS"/>
              </a:rPr>
              <a:t>Results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4" name="Picture 3" descr=""/>
          <p:cNvPicPr/>
          <p:nvPr/>
        </p:nvPicPr>
        <p:blipFill>
          <a:blip r:embed="rId2"/>
          <a:stretch/>
        </p:blipFill>
        <p:spPr>
          <a:xfrm>
            <a:off x="6362280" y="316440"/>
            <a:ext cx="2409840" cy="438480"/>
          </a:xfrm>
          <a:prstGeom prst="rect">
            <a:avLst/>
          </a:prstGeom>
          <a:ln w="0">
            <a:noFill/>
          </a:ln>
        </p:spPr>
      </p:pic>
      <p:sp>
        <p:nvSpPr>
          <p:cNvPr id="75" name="PlaceHolder 2"/>
          <p:cNvSpPr>
            <a:spLocks noGrp="1"/>
          </p:cNvSpPr>
          <p:nvPr>
            <p:ph type="sldNum" idx="12"/>
          </p:nvPr>
        </p:nvSpPr>
        <p:spPr>
          <a:xfrm>
            <a:off x="8666640" y="4663440"/>
            <a:ext cx="5216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Trebuchet MS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07C29282-24FB-4C62-BB1C-C8DE6C1E6726}" type="slidenum">
              <a:rPr b="0" lang="en-US" sz="1200" spc="-1" strike="noStrike">
                <a:solidFill>
                  <a:srgbClr val="ffffff"/>
                </a:solidFill>
                <a:latin typeface="Trebuchet MS"/>
              </a:rPr>
              <a:t>&lt;number&gt;</a:t>
            </a:fld>
            <a:r>
              <a:rPr b="0" lang="ru-RU" sz="1200" spc="-1" strike="noStrike">
                <a:solidFill>
                  <a:srgbClr val="ffffff"/>
                </a:solidFill>
                <a:latin typeface="Trebuchet MS"/>
              </a:rPr>
              <a:t>/9</a:t>
            </a:r>
            <a:endParaRPr b="0" lang="en-US" sz="1200" spc="-1" strike="noStrike">
              <a:latin typeface="Times New Roman"/>
            </a:endParaRPr>
          </a:p>
        </p:txBody>
      </p:sp>
      <p:pic>
        <p:nvPicPr>
          <p:cNvPr id="76" name="" descr=""/>
          <p:cNvPicPr/>
          <p:nvPr/>
        </p:nvPicPr>
        <p:blipFill>
          <a:blip r:embed="rId3"/>
          <a:stretch/>
        </p:blipFill>
        <p:spPr>
          <a:xfrm>
            <a:off x="5486400" y="1600200"/>
            <a:ext cx="3428280" cy="2285280"/>
          </a:xfrm>
          <a:prstGeom prst="rect">
            <a:avLst/>
          </a:prstGeom>
          <a:ln w="0">
            <a:noFill/>
          </a:ln>
        </p:spPr>
      </p:pic>
      <p:pic>
        <p:nvPicPr>
          <p:cNvPr id="77" name="" descr=""/>
          <p:cNvPicPr/>
          <p:nvPr/>
        </p:nvPicPr>
        <p:blipFill>
          <a:blip r:embed="rId4"/>
          <a:stretch/>
        </p:blipFill>
        <p:spPr>
          <a:xfrm>
            <a:off x="171720" y="1028520"/>
            <a:ext cx="5313960" cy="354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3" descr=""/>
          <p:cNvPicPr/>
          <p:nvPr/>
        </p:nvPicPr>
        <p:blipFill>
          <a:blip r:embed="rId2"/>
          <a:stretch/>
        </p:blipFill>
        <p:spPr>
          <a:xfrm>
            <a:off x="6733080" y="17640"/>
            <a:ext cx="2409840" cy="438480"/>
          </a:xfrm>
          <a:prstGeom prst="rect">
            <a:avLst/>
          </a:prstGeom>
          <a:ln w="0">
            <a:noFill/>
          </a:ln>
        </p:spPr>
      </p:pic>
      <p:pic>
        <p:nvPicPr>
          <p:cNvPr id="79" name="" descr="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r:link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685800"/>
            <a:ext cx="7999920" cy="4204080"/>
          </a:xfrm>
          <a:prstGeom prst="rect">
            <a:avLst/>
          </a:prstGeom>
          <a:ln w="0"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sldNum" idx="13"/>
          </p:nvPr>
        </p:nvSpPr>
        <p:spPr>
          <a:xfrm>
            <a:off x="8666640" y="4663440"/>
            <a:ext cx="5216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Trebuchet MS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7FCB5104-2DF3-46E9-8A90-DDDF511BCCBF}" type="slidenum">
              <a:rPr b="0" lang="en-US" sz="1200" spc="-1" strike="noStrike">
                <a:solidFill>
                  <a:srgbClr val="ffffff"/>
                </a:solidFill>
                <a:latin typeface="Trebuchet MS"/>
              </a:rPr>
              <a:t>&lt;number&gt;</a:t>
            </a:fld>
            <a:r>
              <a:rPr b="0" lang="ru-RU" sz="1200" spc="-1" strike="noStrike">
                <a:solidFill>
                  <a:srgbClr val="ffffff"/>
                </a:solidFill>
                <a:latin typeface="Trebuchet MS"/>
              </a:rPr>
              <a:t>/9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1" name="PlaceHolder 4"/>
          <p:cNvSpPr/>
          <p:nvPr/>
        </p:nvSpPr>
        <p:spPr>
          <a:xfrm>
            <a:off x="276840" y="97920"/>
            <a:ext cx="583776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0d62b2"/>
                </a:solidFill>
                <a:latin typeface="Trebuchet MS"/>
              </a:rPr>
              <a:t>Overcoming Limits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234000" y="756720"/>
            <a:ext cx="8285040" cy="381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50000"/>
              </a:lnSpc>
              <a:spcBef>
                <a:spcPts val="221"/>
              </a:spcBef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0" y="0"/>
            <a:ext cx="9142920" cy="5223960"/>
          </a:xfrm>
          <a:prstGeom prst="rect">
            <a:avLst/>
          </a:prstGeom>
          <a:ln w="0">
            <a:noFill/>
          </a:ln>
        </p:spPr>
      </p:pic>
      <p:sp>
        <p:nvSpPr>
          <p:cNvPr id="84" name="PlaceHolder 2"/>
          <p:cNvSpPr>
            <a:spLocks noGrp="1"/>
          </p:cNvSpPr>
          <p:nvPr>
            <p:ph type="sldNum" idx="14"/>
          </p:nvPr>
        </p:nvSpPr>
        <p:spPr>
          <a:xfrm>
            <a:off x="8229600" y="4663440"/>
            <a:ext cx="61596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Trebuchet MS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640C1CEE-D359-4CD9-9A85-29F41CF83773}" type="slidenum">
              <a:rPr b="0" lang="en-US" sz="1200" spc="-1" strike="noStrike">
                <a:solidFill>
                  <a:srgbClr val="ffffff"/>
                </a:solidFill>
                <a:latin typeface="Trebuchet MS"/>
              </a:rPr>
              <a:t>&lt;number&gt;</a:t>
            </a:fld>
            <a:r>
              <a:rPr b="0" lang="ru-RU" sz="1200" spc="-1" strike="noStrike">
                <a:solidFill>
                  <a:srgbClr val="ffffff"/>
                </a:solidFill>
                <a:latin typeface="Trebuchet MS"/>
              </a:rPr>
              <a:t>/9</a:t>
            </a:r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1B2DE64EDB4C6D4EA4EDABE4DE2F3490" ma:contentTypeVersion="10" ma:contentTypeDescription="Создание документа." ma:contentTypeScope="" ma:versionID="e92cc5c476bb946f8c04ef9e0d1fc5ab">
  <xsd:schema xmlns:xsd="http://www.w3.org/2001/XMLSchema" xmlns:xs="http://www.w3.org/2001/XMLSchema" xmlns:p="http://schemas.microsoft.com/office/2006/metadata/properties" xmlns:ns2="2b6b7346-64f9-45d4-b630-a31e8bbd3618" xmlns:ns3="872fce1d-4625-4ca7-91ad-b9559264b67f" targetNamespace="http://schemas.microsoft.com/office/2006/metadata/properties" ma:root="true" ma:fieldsID="cb2f4d200113f04d3361fbae1b47147a" ns2:_="" ns3:_="">
    <xsd:import namespace="2b6b7346-64f9-45d4-b630-a31e8bbd3618"/>
    <xsd:import namespace="872fce1d-4625-4ca7-91ad-b9559264b6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6b7346-64f9-45d4-b630-a31e8bbd36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2fce1d-4625-4ca7-91ad-b9559264b67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C4D6A1-5759-4E16-847A-9C0C8B699016}"/>
</file>

<file path=customXml/itemProps2.xml><?xml version="1.0" encoding="utf-8"?>
<ds:datastoreItem xmlns:ds="http://schemas.openxmlformats.org/officeDocument/2006/customXml" ds:itemID="{85E473FD-3CDF-4C6C-984F-6B564C42F564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5147</TotalTime>
  <Application>LibreOffice/7.3.7.2$Linux_X86_64 LibreOffice_project/30$Build-2</Application>
  <AppVersion>15.0000</AppVersion>
  <Words>1078</Words>
  <Paragraphs>180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2017-01-25T11:18:17Z</dcterms:created>
  <dc:creator>Непомнящий Евгений</dc:creator>
  <dc:description/>
  <dc:language>en-US</dc:language>
  <cp:lastModifiedBy/>
  <dcterms:modified xsi:type="dcterms:W3CDTF">2024-04-08T08:12:39Z</dcterms:modified>
  <cp:revision>66</cp:revision>
  <dc:subject/>
  <dc:title>ЗАГОЛОВОК ПРЕЗЕНТАЦИИ В ДВЕ И БОЛЕЕ СТРОК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29</vt:i4>
  </property>
  <property fmtid="{D5CDD505-2E9C-101B-9397-08002B2CF9AE}" pid="3" name="PresentationFormat">
    <vt:lpwstr>Экран (16:9)</vt:lpwstr>
  </property>
  <property fmtid="{D5CDD505-2E9C-101B-9397-08002B2CF9AE}" pid="4" name="Slides">
    <vt:i4>31</vt:i4>
  </property>
</Properties>
</file>